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92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DCA6-B5B0-4437-B7F9-D49286391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6ECE9-336F-4901-93A9-69359BB03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01A9C-8E18-4629-BFEC-6FFED869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AB146-2AA4-4F6B-8B22-28CA7EEC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E884-0DA7-4D88-B669-372906AF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53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C039-F4DF-408F-93B1-C8BAEFB1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7F4A7-9937-4BCE-87E1-2C63C4538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9B296-B29B-42A5-9455-B7BE253F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E68C-B030-4B84-B1B7-5DB2AD6C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F50E-EE06-476C-9F0B-2118233B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03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EE029-ACFC-4499-B068-DDD847941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1A747-8300-45E4-9D47-3799E48F2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6421D-DDB5-4A74-B3F7-ADF736B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881D0-356C-4B99-8734-AC553A1A7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5DEE-DB56-477C-BDE2-203893A1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16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EE81-601D-41AC-8F61-D3ACC312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586E-504A-483A-82A6-E1D6BEBF9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EB23-E179-4659-9D5B-1BD83503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E6DB-0F56-4EAC-9B66-2E663B8A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66BB-D148-42CC-B7FF-D27C393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97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9AED-D0AC-46DC-954F-E1DB7CFB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F7CF-396C-4F4C-9FFF-1E231763B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6DC93-092A-47BC-A3C9-E74B2BC8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78C1C-F0DA-43CD-A4DB-42B337EE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83299-6CDC-4146-83A2-201E3D1D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1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0EE-3CAB-4327-8462-1F7B2C0B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DA81-C639-40F0-A088-03867C675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F8395-B195-44EB-86C3-9510C7344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5D30F-1CFF-453B-BF16-896E8E0A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D402-F5F1-4D43-80E3-2718C01D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50F4-F45F-407F-86E4-3D42C3E4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0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5992-C15A-4097-A09E-962C736E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3DFCA-937B-4A84-BE5F-B6B3523B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8012-9860-4129-8601-2593AC232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11863-E1F2-4428-9B54-F1749B0CB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96C1E-5B82-45ED-AEE8-9ED060E1B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905D9-291E-4BE1-A7A0-B7C51A03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E9397-88AF-46AD-B8AC-ED3C7390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C5833-A0AF-417A-8B73-DA7A65B0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8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9F51-AD87-4565-A4B3-9B3A4043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8FD24-041F-412A-8F58-0D7C5F82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86751-4116-4CC8-8A11-124CCF1E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95B0-B0CD-4E4C-82F2-1749E1B6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22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3746B-8131-41E4-A88F-93AB170B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908F0-4B7C-4557-A4F1-74E72F3E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A16DD-2EA3-45C3-9E4E-8E2F2BE9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85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32E10-9813-4565-81DB-A1B017971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A0B8-B3E0-498E-AF49-8248A786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2FAFC-97A5-4345-9B51-C4F677CE2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1CC15-1635-4BCB-B618-99A451FB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938CB-174B-4A2B-91A2-9FF74F8B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0F80D-C548-4273-AEC3-2925E12A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01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CD7D-83D0-4A18-8518-08158357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06FC-0619-48F4-84DD-BCB3D9D99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4CABD-7EA5-43DD-9CEB-3781B729D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4FD76-C0AF-4AB1-AB7D-1D697BA3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9BA3-F315-4B5D-9AD3-5B658E9D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87D13-2B8D-4E9E-8BCB-B5D44FFD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3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3B138-A761-4CE4-8B82-BE9B8A17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697-A322-48AC-BC25-700A1A9A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6F06-E94F-46D2-8716-E208D45CA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F0480-3B1F-41FB-B942-1EC29326BE10}" type="datetimeFigureOut">
              <a:rPr lang="zh-TW" altLang="en-US" smtClean="0"/>
              <a:t>2017/10/10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28EAA-4FC3-4D4A-AEB2-F84FEB588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65D3-B976-4650-B6B8-58A71C354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740D-B004-43FF-81E0-A82C7F45A2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9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80FDA86-CB40-42C0-82BF-0DBB34EF2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389" y="306230"/>
            <a:ext cx="6608618" cy="62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3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35B0B2F-F23A-41A3-BB7A-054F4F75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18" y="839585"/>
            <a:ext cx="90409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5C004A9-093C-40EE-8ADF-21B8E308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020" y="598516"/>
            <a:ext cx="10071249" cy="56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B96FDCE-A1B0-489C-9CF8-7AAE8B9F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6950" y="628650"/>
            <a:ext cx="7658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CB9102-9C8A-4459-943A-D46E4A2D0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462" y="785812"/>
            <a:ext cx="78390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7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D036338-814A-4399-A88A-332EC1956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9437" y="742950"/>
            <a:ext cx="59531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6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FAF38D2-C84E-4A52-975F-F3A33F4B5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225" y="1009650"/>
            <a:ext cx="9353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8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0FDD88-13BC-497D-A218-F051E08AF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662" y="1162050"/>
            <a:ext cx="6924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E9BC192-FD15-4841-A37E-F7C18194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104" y="403569"/>
            <a:ext cx="8949511" cy="38744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880E7C-4E26-48C7-B91B-4CD044990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4239" y="4277977"/>
            <a:ext cx="8875243" cy="24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9D43B3F-2AF7-4FDC-BB8A-6CD4FEC45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046" y="723207"/>
            <a:ext cx="9591884" cy="52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4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00D5A0C-3FF4-42B1-8774-567FA90B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37" y="1447800"/>
            <a:ext cx="95345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B5672-6A88-4382-81D8-C6659D06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8" y="675776"/>
            <a:ext cx="9514378" cy="53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6D1C21A-F19B-4582-8BA1-A42297CB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770" y="507077"/>
            <a:ext cx="8607394" cy="5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9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0A68B7B-761E-431B-A64C-03B57B0C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138" y="532015"/>
            <a:ext cx="9638535" cy="57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B7018B-D1C6-4851-AF3F-C2F36CEFD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1513" y="779145"/>
            <a:ext cx="6140537" cy="50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A17C7D6-3D34-4FE2-8034-8F460889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322" y="465513"/>
            <a:ext cx="7688855" cy="579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Cheng-Lin Li</dc:creator>
  <cp:lastModifiedBy>Cheng-Lin Li</cp:lastModifiedBy>
  <cp:revision>6</cp:revision>
  <dcterms:created xsi:type="dcterms:W3CDTF">2017-10-11T04:11:41Z</dcterms:created>
  <dcterms:modified xsi:type="dcterms:W3CDTF">2017-10-11T04:35:40Z</dcterms:modified>
</cp:coreProperties>
</file>